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6C"/>
    <a:srgbClr val="64D4EA"/>
    <a:srgbClr val="4CCCE6"/>
    <a:srgbClr val="6CD5EA"/>
    <a:srgbClr val="2BC3E1"/>
    <a:srgbClr val="57CFE7"/>
    <a:srgbClr val="AAC42C"/>
    <a:srgbClr val="A156F4"/>
    <a:srgbClr val="C0C0C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45" d="100"/>
          <a:sy n="45" d="100"/>
        </p:scale>
        <p:origin x="1026" y="4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24.06.2019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3">
            <a:extLst>
              <a:ext uri="{FF2B5EF4-FFF2-40B4-BE49-F238E27FC236}">
                <a16:creationId xmlns:a16="http://schemas.microsoft.com/office/drawing/2014/main" id="{C8E8BF94-D455-452D-988D-E5B3B9AE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71701"/>
            <a:ext cx="18288000" cy="365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2" y="6418302"/>
            <a:ext cx="10972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King County House Prices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814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14020800" y="69723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final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75</a:t>
              </a:r>
              <a:r>
                <a:rPr lang="en-US" sz="3600" dirty="0">
                  <a:latin typeface="+mj-lt"/>
                </a:rPr>
                <a:t>% </a:t>
              </a:r>
              <a:r>
                <a:rPr lang="en-U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</a:t>
              </a:r>
              <a:r>
                <a:rPr lang="es-ES" sz="3600" dirty="0" smtClean="0">
                  <a:latin typeface="+mj-lt"/>
                </a:rPr>
                <a:t>4 </a:t>
              </a:r>
              <a:r>
                <a:rPr lang="es-ES" sz="3600" dirty="0" err="1" smtClean="0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 smtClean="0">
                  <a:latin typeface="+mj-lt"/>
                </a:rPr>
                <a:t>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s-ES" sz="3600" dirty="0" smtClean="0">
                  <a:latin typeface="+mj-lt"/>
                </a:rPr>
                <a:t> 50</a:t>
              </a:r>
              <a:r>
                <a:rPr lang="es-ES" sz="3600" dirty="0">
                  <a:latin typeface="+mj-lt"/>
                </a:rPr>
                <a:t>% </a:t>
              </a:r>
              <a:r>
                <a:rPr lang="es-E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</a:t>
              </a:r>
              <a:r>
                <a:rPr lang="en-US" sz="3600" dirty="0" smtClean="0">
                  <a:latin typeface="+mj-lt"/>
                </a:rPr>
                <a:t>condition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</a:t>
              </a:r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area </a:t>
              </a:r>
              <a:r>
                <a:rPr lang="en-US" sz="3600" dirty="0" smtClean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sales in King County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Sept ‘14 – Oct ‘15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21,597</a:t>
              </a:r>
              <a:r>
                <a:rPr lang="en-US" sz="3600" dirty="0">
                  <a:latin typeface="+mj-lt"/>
                </a:rPr>
                <a:t> </a:t>
              </a:r>
              <a:r>
                <a:rPr lang="en-US" sz="3600" dirty="0" smtClean="0">
                  <a:latin typeface="+mj-lt"/>
                </a:rPr>
                <a:t>sales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3%</a:t>
              </a:r>
              <a:r>
                <a:rPr lang="en-US" sz="3600" dirty="0">
                  <a:latin typeface="+mj-lt"/>
                </a:rPr>
                <a:t> of the total number of houses in KC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+mj-lt"/>
                </a:rPr>
                <a:t>top factors influencing the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price</a:t>
              </a:r>
              <a:r>
                <a:rPr lang="en-US" sz="3600" dirty="0" smtClean="0">
                  <a:latin typeface="+mj-lt"/>
                </a:rPr>
                <a:t> and best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locations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price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086600" y="5067300"/>
            <a:ext cx="224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489382" y="8611969"/>
            <a:ext cx="173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top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err="1" smtClean="0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150728" y="8481855"/>
            <a:ext cx="173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854575" y="2603204"/>
            <a:ext cx="2067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Condition 1 - 3 to 5 - 6 </a:t>
            </a:r>
            <a:r>
              <a:rPr lang="en-US" sz="4400" b="1" dirty="0"/>
              <a:t>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grade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ea typeface="Roboto Condensed" panose="02000000000000000000" pitchFamily="2" charset="0"/>
              </a:rPr>
              <a:t>square</a:t>
            </a:r>
            <a:endParaRPr lang="en-US" sz="4500" b="1" dirty="0">
              <a:ea typeface="Roboto Condensed" panose="02000000000000000000" pitchFamily="2" charset="0"/>
            </a:endParaRPr>
          </a:p>
          <a:p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9189</TotalTime>
  <Words>285</Words>
  <Application>Microsoft Office PowerPoint</Application>
  <PresentationFormat>Custom</PresentationFormat>
  <Paragraphs>82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 Semibold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1088</cp:revision>
  <cp:lastPrinted>2019-06-22T02:40:42Z</cp:lastPrinted>
  <dcterms:created xsi:type="dcterms:W3CDTF">2015-01-20T11:47:48Z</dcterms:created>
  <dcterms:modified xsi:type="dcterms:W3CDTF">2019-06-24T17:43:36Z</dcterms:modified>
</cp:coreProperties>
</file>